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4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66"/>
            <a:ext cx="7406640" cy="6072230"/>
          </a:xfrm>
        </p:spPr>
        <p:txBody>
          <a:bodyPr/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Анализ результатов государственной (итоговой) аттестации обучающихся 9-х, 11-х классов МБОУ СОШ№41 в 2020-2021 учебном году</a:t>
            </a:r>
          </a:p>
          <a:p>
            <a:pPr algn="ctr"/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Зам. Директора по УВР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Шпаковский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А.О.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ЕГЭ по информатике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ЕГЭ по истории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ЕГЭ по географии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ЕГЭ по физике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ЕГЭ по английскому языку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Анализ ЕГЭ по биологии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Анализ ЕГЭ по химии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ЕГЭ по обществознанию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Объективность выставления оценок в 11 А классе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571484"/>
          <a:ext cx="8858320" cy="612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50694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082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Англ.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 vMerge="1"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Арустамян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Тигран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Багдасарян Зоя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Батикянц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Арам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Василенко Евгения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Волошина Полина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Алла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Дворянов Данила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Демяник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Ирицьян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Родион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Комарова Ирина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Котоян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Кравченко Елизавета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Крашенинников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Влади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Объективность выставления оценок в 11 А классе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571484"/>
          <a:ext cx="8858320" cy="612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50694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082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Англ.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 vMerge="1"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Анастасия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Куртгельдыева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Аделия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Манташева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Елизавета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Морозова Софья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Павленко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Панова Дарья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Саркисян Нелли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Склярова Оксана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Фальков Максим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Фальков Тимур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Шавилова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Диана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Щербич Ростислав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Юрова Елена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Итоги ГИА 9 в 2020-2021 году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выпускников 85;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Прошли успешно итоговую аттестацию и получили аттестаты 79;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Аттестатов с отличием 0;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прошли итоговую аттестацию в основной период 6 человек;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Оставлены на второй год обучения….?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Двое выпускников сдавали только один предмет (ПМПК).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Объективность выставления оценок в 11 Б классе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571484"/>
          <a:ext cx="8858320" cy="612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50694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082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Англ.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 vMerge="1"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Абрамчук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Эльвира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Веденеева Валерия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Газиумарова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София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Гайтанов Денис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Гечбая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Илья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Гладков Егор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Глушко Анастасия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Голотина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Алиса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Гонежук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Тимур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Дарбинян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Алина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Дегтяр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Даниил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Димитрак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Владимир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Кириенко Андрей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Объективность выставления оценок в 11 Б классе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571484"/>
          <a:ext cx="8858320" cy="612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50694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  <a:gridCol w="402651"/>
              </a:tblGrid>
              <a:tr h="4082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Англ. язык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 vMerge="1"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Копань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Артем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Круглов Игорь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Куницкий Никита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Малиновский Вячеслав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Мелихова Алина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Нигоева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Алина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Приступа Диана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Ридный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Никита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Сарана Никита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Тараканова Валерия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Цовян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Сергей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Шустов Арсений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17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Шедко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Денис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Основные недостатки при подготовки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2020-2021 учебном году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50059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Недостаточная продуманность системы ВШК в аспекте реализации образовательных технологий и методик, направленных на решение проблемных задач и повышение познавательной мотивации учащихся;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Слабый работа в аспекте внедрения форм промежуточного контроля, адекватных новых форм итоговой аттестации;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Ориентация на традиционные методики преподавания, не отвечающие современным требованиям;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внедрения систем обучения в мобильных группах.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Причины отрицательной динамики при подготовки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2020-2021 учебном году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50059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Слабая работа в системе программ дополнительных образовательных услуг, направленных на углубление знаний и ликвидацию пробелов по предметам;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Редкая работа в системы диагностики знаний и умений в форме приближенной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ОГЭ и ЕГЭ;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системы выявления пробелов в знаниях и умениях обучающихся по большинству предметов;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административной диагностики знаний и умений согласно графику школьного мониторинга.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 по русскому языку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9" y="1071544"/>
          <a:ext cx="7929615" cy="564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56"/>
                <a:gridCol w="680866"/>
                <a:gridCol w="599811"/>
                <a:gridCol w="599811"/>
                <a:gridCol w="599811"/>
                <a:gridCol w="599811"/>
                <a:gridCol w="551212"/>
                <a:gridCol w="648410"/>
                <a:gridCol w="599811"/>
                <a:gridCol w="599811"/>
                <a:gridCol w="599811"/>
                <a:gridCol w="599811"/>
                <a:gridCol w="731883"/>
              </a:tblGrid>
              <a:tr h="988510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3411">
                <a:tc rowSpan="3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Кол. сдающих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оценок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Кол. сдающих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оценок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7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 по русскому языку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41" y="1214424"/>
          <a:ext cx="7862910" cy="528640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72582"/>
                <a:gridCol w="1572582"/>
                <a:gridCol w="1572582"/>
                <a:gridCol w="1572582"/>
                <a:gridCol w="1572582"/>
              </a:tblGrid>
              <a:tr h="1154398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9а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9б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9в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Подтвердили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Улучшили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Ухудшили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Оганезов 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Широкий 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8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 по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9" y="1071544"/>
          <a:ext cx="7929615" cy="564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56"/>
                <a:gridCol w="680866"/>
                <a:gridCol w="599811"/>
                <a:gridCol w="599811"/>
                <a:gridCol w="599811"/>
                <a:gridCol w="599811"/>
                <a:gridCol w="551212"/>
                <a:gridCol w="648410"/>
                <a:gridCol w="599811"/>
                <a:gridCol w="599811"/>
                <a:gridCol w="599811"/>
                <a:gridCol w="599811"/>
                <a:gridCol w="731883"/>
              </a:tblGrid>
              <a:tr h="988510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3411">
                <a:tc rowSpan="3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Кол. сдающих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оценок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Кол. сдающих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оценок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7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124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 по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123522"/>
          <a:ext cx="7862910" cy="544874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72582"/>
                <a:gridCol w="1572582"/>
                <a:gridCol w="1572582"/>
                <a:gridCol w="1572582"/>
                <a:gridCol w="1572582"/>
              </a:tblGrid>
              <a:tr h="1152004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9а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9б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9в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Подтвердили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Улучшили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30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Ухудшили оценки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743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Итоги ГИА 11 в 2020-2021 году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выпускников 53;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Прошли успешно итоговую аттестацию и получили аттестаты 53;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Аттестатов с отличием с золотой медалью 6;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выпускник сдавал ГИА 11 в форме ГВЭ.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ЕГЭ по русскому языку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ЕГЭ по математике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4420"/>
          <a:ext cx="7499344" cy="54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  <a:gridCol w="468709"/>
              </a:tblGrid>
              <a:tr h="9630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2020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писавших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в 2021 году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7094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преодолевших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порога успешности до 60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61 балла до 80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 81 балла до 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448</TotalTime>
  <Words>2172</Words>
  <PresentationFormat>Экран (4:3)</PresentationFormat>
  <Paragraphs>1815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Слайд 1</vt:lpstr>
      <vt:lpstr>Итоги ГИА 9 в 2020-2021 году</vt:lpstr>
      <vt:lpstr>Анализ ОГЭ по русскому языку</vt:lpstr>
      <vt:lpstr>Анализ ОГЭ по русскому языку</vt:lpstr>
      <vt:lpstr>Анализ ОГЭ по математике</vt:lpstr>
      <vt:lpstr>Анализ ОГЭ по математике</vt:lpstr>
      <vt:lpstr>Итоги ГИА 11 в 2020-2021 году</vt:lpstr>
      <vt:lpstr>Анализ ЕГЭ по русскому языку </vt:lpstr>
      <vt:lpstr>Анализ ЕГЭ по математике </vt:lpstr>
      <vt:lpstr>Анализ ЕГЭ по информатике </vt:lpstr>
      <vt:lpstr>Анализ ЕГЭ по истории </vt:lpstr>
      <vt:lpstr>Анализ ЕГЭ по географии </vt:lpstr>
      <vt:lpstr>Анализ ЕГЭ по физике </vt:lpstr>
      <vt:lpstr>Анализ ЕГЭ по английскому языку </vt:lpstr>
      <vt:lpstr>Анализ ЕГЭ по биологии </vt:lpstr>
      <vt:lpstr>Анализ ЕГЭ по химии </vt:lpstr>
      <vt:lpstr>Анализ ЕГЭ по обществознанию </vt:lpstr>
      <vt:lpstr>Объективность выставления оценок в 11 А классе</vt:lpstr>
      <vt:lpstr>Объективность выставления оценок в 11 А классе</vt:lpstr>
      <vt:lpstr>Объективность выставления оценок в 11 Б классе</vt:lpstr>
      <vt:lpstr>Объективность выставления оценок в 11 Б классе</vt:lpstr>
      <vt:lpstr>Основные недостатки при подготовки ГИА в 2020-2021 учебном году</vt:lpstr>
      <vt:lpstr>Причины отрицательной динамики при подготовки ГИА в 2020-2021 учебном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150</cp:revision>
  <dcterms:created xsi:type="dcterms:W3CDTF">2021-08-02T11:38:02Z</dcterms:created>
  <dcterms:modified xsi:type="dcterms:W3CDTF">2021-08-30T06:59:04Z</dcterms:modified>
</cp:coreProperties>
</file>